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32" autoAdjust="0"/>
    <p:restoredTop sz="94660"/>
  </p:normalViewPr>
  <p:slideViewPr>
    <p:cSldViewPr>
      <p:cViewPr varScale="1">
        <p:scale>
          <a:sx n="83" d="100"/>
          <a:sy n="83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1C2F-28C0-4ECC-9FD6-DA8FC8E0D10A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9451-150C-44B4-9822-41D123F7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8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1C2F-28C0-4ECC-9FD6-DA8FC8E0D10A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9451-150C-44B4-9822-41D123F7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5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1C2F-28C0-4ECC-9FD6-DA8FC8E0D10A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9451-150C-44B4-9822-41D123F7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1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1C2F-28C0-4ECC-9FD6-DA8FC8E0D10A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9451-150C-44B4-9822-41D123F7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1C2F-28C0-4ECC-9FD6-DA8FC8E0D10A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9451-150C-44B4-9822-41D123F7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1C2F-28C0-4ECC-9FD6-DA8FC8E0D10A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9451-150C-44B4-9822-41D123F7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1C2F-28C0-4ECC-9FD6-DA8FC8E0D10A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9451-150C-44B4-9822-41D123F7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1C2F-28C0-4ECC-9FD6-DA8FC8E0D10A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9451-150C-44B4-9822-41D123F7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6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1C2F-28C0-4ECC-9FD6-DA8FC8E0D10A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9451-150C-44B4-9822-41D123F7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1C2F-28C0-4ECC-9FD6-DA8FC8E0D10A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9451-150C-44B4-9822-41D123F7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3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1C2F-28C0-4ECC-9FD6-DA8FC8E0D10A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9451-150C-44B4-9822-41D123F7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5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97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A1C2F-28C0-4ECC-9FD6-DA8FC8E0D10A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29451-150C-44B4-9822-41D123F7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1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image" Target="../media/image2.gif"/><Relationship Id="rId18" Type="http://schemas.openxmlformats.org/officeDocument/2006/relationships/image" Target="../media/image5.gif"/><Relationship Id="rId26" Type="http://schemas.openxmlformats.org/officeDocument/2006/relationships/image" Target="../media/image9.gif"/><Relationship Id="rId3" Type="http://schemas.openxmlformats.org/officeDocument/2006/relationships/control" Target="../activeX/activeX2.xml"/><Relationship Id="rId21" Type="http://schemas.openxmlformats.org/officeDocument/2006/relationships/slide" Target="slide12.xml"/><Relationship Id="rId7" Type="http://schemas.openxmlformats.org/officeDocument/2006/relationships/control" Target="../activeX/activeX6.xml"/><Relationship Id="rId12" Type="http://schemas.openxmlformats.org/officeDocument/2006/relationships/slide" Target="slide14.xml"/><Relationship Id="rId17" Type="http://schemas.openxmlformats.org/officeDocument/2006/relationships/image" Target="../media/image4.gif"/><Relationship Id="rId25" Type="http://schemas.openxmlformats.org/officeDocument/2006/relationships/slide" Target="slide18.xml"/><Relationship Id="rId2" Type="http://schemas.openxmlformats.org/officeDocument/2006/relationships/control" Target="../activeX/activeX1.xml"/><Relationship Id="rId16" Type="http://schemas.openxmlformats.org/officeDocument/2006/relationships/slide" Target="slide4.xml"/><Relationship Id="rId20" Type="http://schemas.openxmlformats.org/officeDocument/2006/relationships/image" Target="../media/image6.gif"/><Relationship Id="rId29" Type="http://schemas.openxmlformats.org/officeDocument/2006/relationships/slide" Target="slide2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slideLayout" Target="../slideLayouts/slideLayout7.xml"/><Relationship Id="rId24" Type="http://schemas.openxmlformats.org/officeDocument/2006/relationships/image" Target="../media/image8.gif"/><Relationship Id="rId5" Type="http://schemas.openxmlformats.org/officeDocument/2006/relationships/control" Target="../activeX/activeX4.xml"/><Relationship Id="rId15" Type="http://schemas.openxmlformats.org/officeDocument/2006/relationships/image" Target="../media/image3.gif"/><Relationship Id="rId23" Type="http://schemas.openxmlformats.org/officeDocument/2006/relationships/slide" Target="slide8.xml"/><Relationship Id="rId28" Type="http://schemas.openxmlformats.org/officeDocument/2006/relationships/image" Target="../media/image10.gif"/><Relationship Id="rId10" Type="http://schemas.openxmlformats.org/officeDocument/2006/relationships/control" Target="../activeX/activeX9.xml"/><Relationship Id="rId19" Type="http://schemas.openxmlformats.org/officeDocument/2006/relationships/slide" Target="slide10.xml"/><Relationship Id="rId31" Type="http://schemas.openxmlformats.org/officeDocument/2006/relationships/image" Target="../media/image12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slide" Target="slide6.xml"/><Relationship Id="rId22" Type="http://schemas.openxmlformats.org/officeDocument/2006/relationships/image" Target="../media/image7.gif"/><Relationship Id="rId27" Type="http://schemas.openxmlformats.org/officeDocument/2006/relationships/slide" Target="slide16.xml"/><Relationship Id="rId30" Type="http://schemas.openxmlformats.org/officeDocument/2006/relationships/image" Target="../media/image1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617465"/>
              </p:ext>
            </p:extLst>
          </p:nvPr>
        </p:nvGraphicFramePr>
        <p:xfrm>
          <a:off x="2819400" y="228600"/>
          <a:ext cx="60960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082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082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082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rect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  <p:pic>
        <p:nvPicPr>
          <p:cNvPr id="1035" name="Picture 1034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445" y="4511040"/>
            <a:ext cx="1318260" cy="131826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2929890" y="5520690"/>
            <a:ext cx="1752600" cy="861060"/>
          </a:xfrm>
          <a:prstGeom prst="roundRect">
            <a:avLst>
              <a:gd name="adj" fmla="val 45167"/>
            </a:avLst>
          </a:prstGeom>
          <a:gradFill flip="none" rotWithShape="1">
            <a:gsLst>
              <a:gs pos="0">
                <a:srgbClr val="FFFF0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isometricLeftDown">
              <a:rot lat="701670" lon="869377" rev="208512"/>
            </a:camera>
            <a:lightRig rig="threePt" dir="t"/>
          </a:scene3d>
          <a:sp3d>
            <a:bevelT prst="angle"/>
            <a:bevelB w="317500" h="2413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518" y="325446"/>
            <a:ext cx="1452563" cy="1366194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7048500" y="1349870"/>
            <a:ext cx="1752600" cy="861060"/>
          </a:xfrm>
          <a:prstGeom prst="roundRect">
            <a:avLst>
              <a:gd name="adj" fmla="val 45167"/>
            </a:avLst>
          </a:prstGeom>
          <a:gradFill flip="none" rotWithShape="1">
            <a:gsLst>
              <a:gs pos="0">
                <a:srgbClr val="FFFF0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isometricLeftDown">
              <a:rot lat="701670" lon="869377" rev="208512"/>
            </a:camera>
            <a:lightRig rig="threePt" dir="t"/>
          </a:scene3d>
          <a:sp3d>
            <a:bevelT prst="angle"/>
            <a:bevelB w="317500" h="2413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979670" y="1360170"/>
            <a:ext cx="1752600" cy="861060"/>
          </a:xfrm>
          <a:prstGeom prst="roundRect">
            <a:avLst>
              <a:gd name="adj" fmla="val 45167"/>
            </a:avLst>
          </a:prstGeom>
          <a:gradFill flip="none" rotWithShape="1">
            <a:gsLst>
              <a:gs pos="0">
                <a:srgbClr val="FFFF0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isometricLeftDown">
              <a:rot lat="701670" lon="869377" rev="208512"/>
            </a:camera>
            <a:lightRig rig="threePt" dir="t"/>
          </a:scene3d>
          <a:sp3d>
            <a:bevelT prst="angle"/>
            <a:bevelB w="317500" h="2413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00823"/>
            <a:ext cx="1162050" cy="1162050"/>
          </a:xfrm>
          <a:prstGeom prst="rect">
            <a:avLst/>
          </a:prstGeom>
        </p:spPr>
      </p:pic>
      <p:pic>
        <p:nvPicPr>
          <p:cNvPr id="1024" name="Picture 102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0050" y="2743200"/>
            <a:ext cx="3333750" cy="333375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998720" y="3429000"/>
            <a:ext cx="1752600" cy="861060"/>
          </a:xfrm>
          <a:prstGeom prst="roundRect">
            <a:avLst>
              <a:gd name="adj" fmla="val 45167"/>
            </a:avLst>
          </a:prstGeom>
          <a:gradFill flip="none" rotWithShape="1">
            <a:gsLst>
              <a:gs pos="0">
                <a:srgbClr val="FFFF0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isometricLeftDown">
              <a:rot lat="701670" lon="869377" rev="208512"/>
            </a:camera>
            <a:lightRig rig="threePt" dir="t"/>
          </a:scene3d>
          <a:sp3d>
            <a:bevelT prst="angle"/>
            <a:bevelB w="317500" h="2413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5" name="Picture 1024">
            <a:hlinkClick r:id="rId19" action="ppaction://hlinksldjump"/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25" y="2478404"/>
            <a:ext cx="933450" cy="946785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7010400" y="3429000"/>
            <a:ext cx="1752600" cy="861060"/>
          </a:xfrm>
          <a:prstGeom prst="roundRect">
            <a:avLst>
              <a:gd name="adj" fmla="val 45167"/>
            </a:avLst>
          </a:prstGeom>
          <a:gradFill flip="none" rotWithShape="1">
            <a:gsLst>
              <a:gs pos="0">
                <a:srgbClr val="FFFF0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isometricLeftDown">
              <a:rot lat="701670" lon="869377" rev="208512"/>
            </a:camera>
            <a:lightRig rig="threePt" dir="t"/>
          </a:scene3d>
          <a:sp3d>
            <a:bevelT prst="angle"/>
            <a:bevelB w="317500" h="2413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1027">
            <a:hlinkClick r:id="rId21" action="ppaction://hlinksldjump"/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533649"/>
            <a:ext cx="971551" cy="971551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2933700" y="3429000"/>
            <a:ext cx="1752600" cy="861060"/>
          </a:xfrm>
          <a:prstGeom prst="roundRect">
            <a:avLst>
              <a:gd name="adj" fmla="val 45167"/>
            </a:avLst>
          </a:prstGeom>
          <a:gradFill flip="none" rotWithShape="1">
            <a:gsLst>
              <a:gs pos="0">
                <a:srgbClr val="FFFF0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isometricLeftDown">
              <a:rot lat="701670" lon="869377" rev="208512"/>
            </a:camera>
            <a:lightRig rig="threePt" dir="t"/>
          </a:scene3d>
          <a:sp3d>
            <a:bevelT prst="angle"/>
            <a:bevelB w="317500" h="2413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1028">
            <a:hlinkClick r:id="rId23" action="ppaction://hlinksldjump"/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081" y="2430302"/>
            <a:ext cx="1042988" cy="1042988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7010400" y="5474970"/>
            <a:ext cx="1752600" cy="861060"/>
          </a:xfrm>
          <a:prstGeom prst="roundRect">
            <a:avLst>
              <a:gd name="adj" fmla="val 45167"/>
            </a:avLst>
          </a:prstGeom>
          <a:gradFill flip="none" rotWithShape="1">
            <a:gsLst>
              <a:gs pos="0">
                <a:srgbClr val="FFFF0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isometricLeftDown">
              <a:rot lat="701670" lon="869377" rev="208512"/>
            </a:camera>
            <a:lightRig rig="threePt" dir="t"/>
          </a:scene3d>
          <a:sp3d>
            <a:bevelT prst="angle"/>
            <a:bevelB w="317500" h="2413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1029">
            <a:hlinkClick r:id="rId25" action="ppaction://hlinksldjump"/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869" y="4655750"/>
            <a:ext cx="1089661" cy="879376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4998720" y="5474310"/>
            <a:ext cx="1752600" cy="861060"/>
          </a:xfrm>
          <a:prstGeom prst="roundRect">
            <a:avLst>
              <a:gd name="adj" fmla="val 45167"/>
            </a:avLst>
          </a:prstGeom>
          <a:gradFill flip="none" rotWithShape="1">
            <a:gsLst>
              <a:gs pos="0">
                <a:srgbClr val="FFFF0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isometricLeftDown">
              <a:rot lat="701670" lon="869377" rev="208512"/>
            </a:camera>
            <a:lightRig rig="threePt" dir="t"/>
          </a:scene3d>
          <a:sp3d>
            <a:bevelT prst="angle"/>
            <a:bevelB w="317500" h="2413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1030">
            <a:hlinkClick r:id="rId27" action="ppaction://hlinksldjump"/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245" y="4614569"/>
            <a:ext cx="952500" cy="938213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895600" y="1360170"/>
            <a:ext cx="1752600" cy="861060"/>
          </a:xfrm>
          <a:prstGeom prst="roundRect">
            <a:avLst>
              <a:gd name="adj" fmla="val 45167"/>
            </a:avLst>
          </a:prstGeom>
          <a:gradFill flip="none" rotWithShape="1">
            <a:gsLst>
              <a:gs pos="0">
                <a:srgbClr val="FFFF0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isometricLeftDown">
              <a:rot lat="701670" lon="869377" rev="208512"/>
            </a:camera>
            <a:lightRig rig="threePt" dir="t"/>
          </a:scene3d>
          <a:sp3d>
            <a:bevelT prst="angle"/>
            <a:bevelB w="317500" h="2413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33">
            <a:hlinkClick r:id="rId29" action="ppaction://hlinksldjump"/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75" y="398943"/>
            <a:ext cx="1219200" cy="1219200"/>
          </a:xfrm>
          <a:prstGeom prst="rect">
            <a:avLst/>
          </a:prstGeom>
        </p:spPr>
      </p:pic>
      <p:sp>
        <p:nvSpPr>
          <p:cNvPr id="1036" name="Rectangle 1035"/>
          <p:cNvSpPr/>
          <p:nvPr/>
        </p:nvSpPr>
        <p:spPr>
          <a:xfrm rot="20114430">
            <a:off x="111580" y="740553"/>
            <a:ext cx="297709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tx1"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Pumpkin</a:t>
            </a:r>
          </a:p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tx1"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Patch 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tx1"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95122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Mr. Scarecrow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6581" y="1944231"/>
            <a:ext cx="1423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Floating  Pumpkin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126581" y="6097130"/>
            <a:ext cx="1423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Walking  Pumpkin</a:t>
            </a:r>
            <a:endParaRPr lang="en-US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170646" y="6043553"/>
            <a:ext cx="1423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 by 2 Pumpkins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222332" y="6029206"/>
            <a:ext cx="1423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Spinning  Pumpkin</a:t>
            </a:r>
            <a:endParaRPr lang="en-US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241381" y="4002762"/>
            <a:ext cx="1423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Angry  Pumpkin</a:t>
            </a:r>
            <a:endParaRPr lang="en-US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163026" y="4002761"/>
            <a:ext cx="1423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Flashing  Pumpkin</a:t>
            </a:r>
            <a:endParaRPr lang="en-US" sz="1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179445" y="4013061"/>
            <a:ext cx="1423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Laughing  Pumpkin</a:t>
            </a:r>
            <a:endParaRPr lang="en-US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241381" y="1933931"/>
            <a:ext cx="1423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Dancing Pumpkin</a:t>
            </a:r>
            <a:endParaRPr lang="en-US" sz="1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163026" y="1944230"/>
            <a:ext cx="1423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Witch Pumpkin</a:t>
            </a:r>
            <a:endParaRPr lang="en-US" sz="1200" b="1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55" name="TextBox1" r:id="rId2" imgW="609480" imgH="533520"/>
        </mc:Choice>
        <mc:Fallback>
          <p:control name="TextBox1" r:id="rId2" imgW="609480" imgH="53352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05200" y="1447800"/>
                  <a:ext cx="6096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6" name="TextBox2" r:id="rId3" imgW="609480" imgH="533520"/>
        </mc:Choice>
        <mc:Fallback>
          <p:control name="TextBox2" r:id="rId3" imgW="609480" imgH="53352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62600" y="5562600"/>
                  <a:ext cx="6096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7" name="TextBox3" r:id="rId4" imgW="609480" imgH="533520"/>
        </mc:Choice>
        <mc:Fallback>
          <p:control name="TextBox3" r:id="rId4" imgW="609480" imgH="53352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59175" y="5562600"/>
                  <a:ext cx="6096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8" name="TextBox4" r:id="rId5" imgW="609480" imgH="533520"/>
        </mc:Choice>
        <mc:Fallback>
          <p:control name="TextBox4" r:id="rId5" imgW="609480" imgH="53352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00" y="3505200"/>
                  <a:ext cx="6096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9" name="TextBox5" r:id="rId6" imgW="609480" imgH="533520"/>
        </mc:Choice>
        <mc:Fallback>
          <p:control name="TextBox5" r:id="rId6" imgW="609480" imgH="53352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62600" y="3505200"/>
                  <a:ext cx="6096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0" name="TextBox6" r:id="rId7" imgW="609480" imgH="533520"/>
        </mc:Choice>
        <mc:Fallback>
          <p:control name="TextBox6" r:id="rId7" imgW="609480" imgH="533520">
            <p:pic>
              <p:nvPicPr>
                <p:cNvPr id="0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00" y="1447800"/>
                  <a:ext cx="6096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1" name="TextBox7" r:id="rId8" imgW="609480" imgH="533520"/>
        </mc:Choice>
        <mc:Fallback>
          <p:control name="TextBox7" r:id="rId8" imgW="609480" imgH="533520">
            <p:pic>
              <p:nvPicPr>
                <p:cNvPr id="0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62600" y="1447800"/>
                  <a:ext cx="6096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2" name="TextBox8" r:id="rId9" imgW="609480" imgH="533520"/>
        </mc:Choice>
        <mc:Fallback>
          <p:control name="TextBox8" r:id="rId9" imgW="609480" imgH="533520">
            <p:pic>
              <p:nvPicPr>
                <p:cNvPr id="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4088" y="3535363"/>
                  <a:ext cx="6096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3" name="TextBox9" r:id="rId10" imgW="609480" imgH="533520"/>
        </mc:Choice>
        <mc:Fallback>
          <p:control name="TextBox9" r:id="rId10" imgW="609480" imgH="533520">
            <p:pic>
              <p:nvPicPr>
                <p:cNvPr id="0" name="TextBox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00" y="5562600"/>
                  <a:ext cx="6096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3694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57200"/>
            <a:ext cx="731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Stealing passwords and vandalizing Web sites are forms of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spamming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B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plagiarism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C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copyright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D.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hacking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29000" y="4304347"/>
            <a:ext cx="1752600" cy="1811656"/>
            <a:chOff x="4998720" y="2478404"/>
            <a:chExt cx="1752600" cy="1811656"/>
          </a:xfrm>
        </p:grpSpPr>
        <p:sp>
          <p:nvSpPr>
            <p:cNvPr id="10" name="Rounded Rectangle 9"/>
            <p:cNvSpPr/>
            <p:nvPr/>
          </p:nvSpPr>
          <p:spPr>
            <a:xfrm>
              <a:off x="4998720" y="342900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1625" y="2478404"/>
              <a:ext cx="933450" cy="946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009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2980" y="12954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No, try again!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 algn="ctr">
              <a:buAutoNum type="alphaUcPeriod"/>
            </a:pP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29000" y="4304347"/>
            <a:ext cx="1752600" cy="1811656"/>
            <a:chOff x="4998720" y="2478404"/>
            <a:chExt cx="1752600" cy="1811656"/>
          </a:xfrm>
        </p:grpSpPr>
        <p:sp>
          <p:nvSpPr>
            <p:cNvPr id="10" name="Rounded Rectangle 9"/>
            <p:cNvSpPr/>
            <p:nvPr/>
          </p:nvSpPr>
          <p:spPr>
            <a:xfrm>
              <a:off x="4998720" y="342900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1625" y="2478404"/>
              <a:ext cx="933450" cy="946785"/>
            </a:xfrm>
            <a:prstGeom prst="rect">
              <a:avLst/>
            </a:prstGeom>
          </p:spPr>
        </p:pic>
      </p:grp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7467600" y="5304627"/>
            <a:ext cx="1066800" cy="1096173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2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4572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using a picture retrieved from the internet for a presentation, copyright information should be: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 need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since it is covered under the Fair Use Policy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B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Verbally acknowledged while give the presentation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C.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 the same slide as the picture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D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Only in the bibliography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5200" y="4495800"/>
            <a:ext cx="1752600" cy="1756411"/>
            <a:chOff x="7010400" y="2533649"/>
            <a:chExt cx="1752600" cy="1756411"/>
          </a:xfrm>
        </p:grpSpPr>
        <p:sp>
          <p:nvSpPr>
            <p:cNvPr id="5" name="Rounded Rectangle 4"/>
            <p:cNvSpPr/>
            <p:nvPr/>
          </p:nvSpPr>
          <p:spPr>
            <a:xfrm>
              <a:off x="7010400" y="342900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0" y="2533649"/>
              <a:ext cx="971551" cy="9715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182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2980" y="12954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No, try again!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 algn="ctr">
              <a:buAutoNum type="alphaUcPeriod"/>
            </a:pP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5200" y="4495800"/>
            <a:ext cx="1752600" cy="1756411"/>
            <a:chOff x="7010400" y="2533649"/>
            <a:chExt cx="1752600" cy="1756411"/>
          </a:xfrm>
        </p:grpSpPr>
        <p:sp>
          <p:nvSpPr>
            <p:cNvPr id="5" name="Rounded Rectangle 4"/>
            <p:cNvSpPr/>
            <p:nvPr/>
          </p:nvSpPr>
          <p:spPr>
            <a:xfrm>
              <a:off x="7010400" y="342900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0" y="2533649"/>
              <a:ext cx="971551" cy="971551"/>
            </a:xfrm>
            <a:prstGeom prst="rect">
              <a:avLst/>
            </a:prstGeom>
          </p:spPr>
        </p:pic>
      </p:grp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7467600" y="5304627"/>
            <a:ext cx="1066800" cy="1096173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457200"/>
            <a:ext cx="731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Telecommunication skills promote the following: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Research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lphaUcPeriod"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B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Communication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C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Collaboration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D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All of the above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29890" y="4511040"/>
            <a:ext cx="1752600" cy="1870710"/>
            <a:chOff x="2929890" y="4511040"/>
            <a:chExt cx="1752600" cy="187071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9445" y="4511040"/>
              <a:ext cx="1318260" cy="1318260"/>
            </a:xfrm>
            <a:prstGeom prst="rect">
              <a:avLst/>
            </a:prstGeom>
          </p:spPr>
        </p:pic>
        <p:sp>
          <p:nvSpPr>
            <p:cNvPr id="9" name="Rounded Rectangle 8"/>
            <p:cNvSpPr/>
            <p:nvPr/>
          </p:nvSpPr>
          <p:spPr>
            <a:xfrm>
              <a:off x="2929890" y="552069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43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2980" y="12954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No, try again!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 algn="ctr">
              <a:buAutoNum type="alphaUcPeriod"/>
            </a:pP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29890" y="4511040"/>
            <a:ext cx="1752600" cy="1870710"/>
            <a:chOff x="2929890" y="4511040"/>
            <a:chExt cx="1752600" cy="187071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9445" y="4511040"/>
              <a:ext cx="1318260" cy="1318260"/>
            </a:xfrm>
            <a:prstGeom prst="rect">
              <a:avLst/>
            </a:prstGeom>
          </p:spPr>
        </p:pic>
        <p:sp>
          <p:nvSpPr>
            <p:cNvPr id="9" name="Rounded Rectangle 8"/>
            <p:cNvSpPr/>
            <p:nvPr/>
          </p:nvSpPr>
          <p:spPr>
            <a:xfrm>
              <a:off x="2929890" y="552069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Action Button: Home 9">
            <a:hlinkClick r:id="" action="ppaction://hlinkshowjump?jump=firstslide" highlightClick="1"/>
          </p:cNvPr>
          <p:cNvSpPr/>
          <p:nvPr/>
        </p:nvSpPr>
        <p:spPr>
          <a:xfrm>
            <a:off x="7467600" y="5304627"/>
            <a:ext cx="1066800" cy="1096173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4572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buy  an educational commercial software game from Best Buy, you are allowed to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Make several copies of the CD for friends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lphaUcPeriod"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B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Use it on your personal computer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C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Install it on all of the computers in your classroom.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D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All of the above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636645" y="4614569"/>
            <a:ext cx="1752600" cy="1720801"/>
            <a:chOff x="4972050" y="4615229"/>
            <a:chExt cx="1752600" cy="1720801"/>
          </a:xfrm>
        </p:grpSpPr>
        <p:sp>
          <p:nvSpPr>
            <p:cNvPr id="8" name="Rounded Rectangle 7"/>
            <p:cNvSpPr/>
            <p:nvPr/>
          </p:nvSpPr>
          <p:spPr>
            <a:xfrm>
              <a:off x="4972050" y="547497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2575" y="4615229"/>
              <a:ext cx="952500" cy="9382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43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2980" y="12954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No, try again!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 algn="ctr">
              <a:buAutoNum type="alphaUcPeriod"/>
            </a:pP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764280" y="4692381"/>
            <a:ext cx="1752600" cy="1720801"/>
            <a:chOff x="4972050" y="4615229"/>
            <a:chExt cx="1752600" cy="1720801"/>
          </a:xfrm>
        </p:grpSpPr>
        <p:sp>
          <p:nvSpPr>
            <p:cNvPr id="8" name="Rounded Rectangle 7"/>
            <p:cNvSpPr/>
            <p:nvPr/>
          </p:nvSpPr>
          <p:spPr>
            <a:xfrm>
              <a:off x="4972050" y="547497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2575" y="4615229"/>
              <a:ext cx="952500" cy="938213"/>
            </a:xfrm>
            <a:prstGeom prst="rect">
              <a:avLst/>
            </a:prstGeom>
          </p:spPr>
        </p:pic>
      </p:grpSp>
      <p:sp>
        <p:nvSpPr>
          <p:cNvPr id="10" name="Action Button: Home 9">
            <a:hlinkClick r:id="" action="ppaction://hlinkshowjump?jump=firstslide" highlightClick="1"/>
          </p:cNvPr>
          <p:cNvSpPr/>
          <p:nvPr/>
        </p:nvSpPr>
        <p:spPr>
          <a:xfrm>
            <a:off x="7467600" y="5304627"/>
            <a:ext cx="1066800" cy="1096173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4572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According to the COPPA – Children’s Online Privacy Protection Act, at what age can a person legally get an online account for themselves.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 years old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lphaUcPeriod"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B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 years old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C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 years old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D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 years old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771900" y="4800600"/>
            <a:ext cx="1752600" cy="1680280"/>
            <a:chOff x="7010400" y="4655750"/>
            <a:chExt cx="1752600" cy="1680280"/>
          </a:xfrm>
        </p:grpSpPr>
        <p:sp>
          <p:nvSpPr>
            <p:cNvPr id="8" name="Rounded Rectangle 7"/>
            <p:cNvSpPr/>
            <p:nvPr/>
          </p:nvSpPr>
          <p:spPr>
            <a:xfrm>
              <a:off x="7010400" y="547497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1869" y="4655750"/>
              <a:ext cx="1089661" cy="8793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43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2980" y="12954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No, try again!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 algn="ctr">
              <a:buAutoNum type="alphaUcPeriod"/>
            </a:pP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764280" y="4634830"/>
            <a:ext cx="1752600" cy="1680280"/>
            <a:chOff x="7010400" y="4655750"/>
            <a:chExt cx="1752600" cy="1680280"/>
          </a:xfrm>
        </p:grpSpPr>
        <p:sp>
          <p:nvSpPr>
            <p:cNvPr id="8" name="Rounded Rectangle 7"/>
            <p:cNvSpPr/>
            <p:nvPr/>
          </p:nvSpPr>
          <p:spPr>
            <a:xfrm>
              <a:off x="7010400" y="547497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1869" y="4655750"/>
              <a:ext cx="1089661" cy="879376"/>
            </a:xfrm>
            <a:prstGeom prst="rect">
              <a:avLst/>
            </a:prstGeom>
          </p:spPr>
        </p:pic>
      </p:grpSp>
      <p:sp>
        <p:nvSpPr>
          <p:cNvPr id="10" name="Action Button: Home 9">
            <a:hlinkClick r:id="" action="ppaction://hlinkshowjump?jump=firstslide" highlightClick="1"/>
          </p:cNvPr>
          <p:cNvSpPr/>
          <p:nvPr/>
        </p:nvSpPr>
        <p:spPr>
          <a:xfrm>
            <a:off x="7467600" y="5304627"/>
            <a:ext cx="1066800" cy="1096173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29000" y="4343400"/>
            <a:ext cx="1752600" cy="1822287"/>
            <a:chOff x="2895600" y="398943"/>
            <a:chExt cx="1752600" cy="1822287"/>
          </a:xfrm>
        </p:grpSpPr>
        <p:sp>
          <p:nvSpPr>
            <p:cNvPr id="5" name="Rounded Rectangle 4"/>
            <p:cNvSpPr/>
            <p:nvPr/>
          </p:nvSpPr>
          <p:spPr>
            <a:xfrm>
              <a:off x="2895600" y="136017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8975" y="398943"/>
              <a:ext cx="1219200" cy="121920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990600" y="457200"/>
            <a:ext cx="7315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using a current song in a presentation, how much of a song can be used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100%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B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50% or 1 minute (whichever is less)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C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30% or 45 seconds (whichever is less)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D.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10% or 30 seconds (whichever is less)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/>
              <a:ea typeface="Times New Roman"/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lphaUcPeriod"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68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2 2"/>
          <p:cNvSpPr/>
          <p:nvPr/>
        </p:nvSpPr>
        <p:spPr>
          <a:xfrm>
            <a:off x="693420" y="381000"/>
            <a:ext cx="8077200" cy="5943600"/>
          </a:xfrm>
          <a:prstGeom prst="irregularSeal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20008988">
            <a:off x="1295197" y="246331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Way to go!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 algn="ctr">
              <a:buAutoNum type="alphaUcPeriod"/>
            </a:pP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467600" y="5304627"/>
            <a:ext cx="1066800" cy="1096173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5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29000" y="4343400"/>
            <a:ext cx="1752600" cy="1822287"/>
            <a:chOff x="2895600" y="398943"/>
            <a:chExt cx="1752600" cy="1822287"/>
          </a:xfrm>
        </p:grpSpPr>
        <p:sp>
          <p:nvSpPr>
            <p:cNvPr id="5" name="Rounded Rectangle 4"/>
            <p:cNvSpPr/>
            <p:nvPr/>
          </p:nvSpPr>
          <p:spPr>
            <a:xfrm>
              <a:off x="2895600" y="136017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8975" y="398943"/>
              <a:ext cx="1219200" cy="121920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982980" y="12954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No, try again!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 algn="ctr">
              <a:buAutoNum type="alphaUcPeriod"/>
            </a:pP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7467600" y="5304627"/>
            <a:ext cx="1066800" cy="1096173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0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4572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Which are the minimum pieces of information needed to cite a source from the Internet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URL and date visited</a:t>
            </a:r>
          </a:p>
          <a:p>
            <a:pPr marL="342900" indent="-342900">
              <a:buAutoNum type="alphaUcPeriod"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B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Author/Editor, title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C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Author/Editor, title, date visited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D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Author/Editor, title, date visited, URL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lphaUcPeriod"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93770" y="4114800"/>
            <a:ext cx="1752600" cy="2020407"/>
            <a:chOff x="4979670" y="200823"/>
            <a:chExt cx="1752600" cy="2020407"/>
          </a:xfrm>
        </p:grpSpPr>
        <p:sp>
          <p:nvSpPr>
            <p:cNvPr id="8" name="Rounded Rectangle 7"/>
            <p:cNvSpPr/>
            <p:nvPr/>
          </p:nvSpPr>
          <p:spPr>
            <a:xfrm>
              <a:off x="4979670" y="136017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200823"/>
              <a:ext cx="1162050" cy="11620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844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2980" y="12954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No, try again!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 algn="ctr">
              <a:buAutoNum type="alphaUcPeriod"/>
            </a:pP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29000" y="4191000"/>
            <a:ext cx="1752600" cy="2020407"/>
            <a:chOff x="4979670" y="200823"/>
            <a:chExt cx="1752600" cy="2020407"/>
          </a:xfrm>
        </p:grpSpPr>
        <p:sp>
          <p:nvSpPr>
            <p:cNvPr id="8" name="Rounded Rectangle 7"/>
            <p:cNvSpPr/>
            <p:nvPr/>
          </p:nvSpPr>
          <p:spPr>
            <a:xfrm>
              <a:off x="4979670" y="136017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200823"/>
              <a:ext cx="1162050" cy="1162050"/>
            </a:xfrm>
            <a:prstGeom prst="rect">
              <a:avLst/>
            </a:prstGeom>
          </p:spPr>
        </p:pic>
      </p:grp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7467600" y="5304627"/>
            <a:ext cx="1066800" cy="1096173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9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457200"/>
            <a:ext cx="731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teacher makes copies from an Internet source for her class to use during the grading period as a reference. What copyright topic does this address?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A.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Fair Use</a:t>
            </a:r>
          </a:p>
          <a:p>
            <a:pPr marL="342900" indent="-342900">
              <a:buAutoNum type="alphaUcPeriod"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B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Freeware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C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Shareware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D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Public Domain</a:t>
            </a:r>
          </a:p>
          <a:p>
            <a:pPr marL="342900" indent="-342900">
              <a:buAutoNum type="alphaUcPeriod"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29000" y="4342388"/>
            <a:ext cx="1752600" cy="1796724"/>
            <a:chOff x="7010400" y="325446"/>
            <a:chExt cx="1752600" cy="179672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518" y="325446"/>
              <a:ext cx="1452563" cy="1366194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7010400" y="126111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294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2980" y="12954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No, try again!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 algn="ctr">
              <a:buAutoNum type="alphaUcPeriod"/>
            </a:pP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29000" y="4342388"/>
            <a:ext cx="1752600" cy="1796724"/>
            <a:chOff x="7010400" y="325446"/>
            <a:chExt cx="1752600" cy="179672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518" y="325446"/>
              <a:ext cx="1452563" cy="1366194"/>
            </a:xfrm>
            <a:prstGeom prst="rect">
              <a:avLst/>
            </a:prstGeom>
          </p:spPr>
        </p:pic>
        <p:sp>
          <p:nvSpPr>
            <p:cNvPr id="11" name="Rounded Rectangle 10"/>
            <p:cNvSpPr/>
            <p:nvPr/>
          </p:nvSpPr>
          <p:spPr>
            <a:xfrm>
              <a:off x="7010400" y="126111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7467600" y="5304627"/>
            <a:ext cx="1066800" cy="1096173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6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4572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order to take your slide show to an online resource you would insert a: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web page</a:t>
            </a:r>
          </a:p>
          <a:p>
            <a:pPr marL="342900" indent="-342900">
              <a:buAutoNum type="alphaUcPeriod"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B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animation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C.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hyperlink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D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digital image</a:t>
            </a:r>
          </a:p>
          <a:p>
            <a:pPr marL="342900" indent="-342900">
              <a:buAutoNum type="alphaUcPeriod"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50906" y="4274820"/>
            <a:ext cx="1752600" cy="1885951"/>
            <a:chOff x="2933700" y="2404109"/>
            <a:chExt cx="1752600" cy="1885951"/>
          </a:xfrm>
        </p:grpSpPr>
        <p:sp>
          <p:nvSpPr>
            <p:cNvPr id="7" name="Rounded Rectangle 6"/>
            <p:cNvSpPr/>
            <p:nvPr/>
          </p:nvSpPr>
          <p:spPr>
            <a:xfrm>
              <a:off x="2933700" y="342900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4212" y="2404109"/>
              <a:ext cx="1171575" cy="11715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148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2980" y="12954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No, try again!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 algn="ctr">
              <a:buAutoNum type="alphaUcPeriod"/>
            </a:pP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50906" y="4274820"/>
            <a:ext cx="1752600" cy="1885951"/>
            <a:chOff x="2933700" y="2404109"/>
            <a:chExt cx="1752600" cy="1885951"/>
          </a:xfrm>
        </p:grpSpPr>
        <p:sp>
          <p:nvSpPr>
            <p:cNvPr id="8" name="Rounded Rectangle 7"/>
            <p:cNvSpPr/>
            <p:nvPr/>
          </p:nvSpPr>
          <p:spPr>
            <a:xfrm>
              <a:off x="2933700" y="3429000"/>
              <a:ext cx="1752600" cy="861060"/>
            </a:xfrm>
            <a:prstGeom prst="roundRect">
              <a:avLst>
                <a:gd name="adj" fmla="val 45167"/>
              </a:avLst>
            </a:prstGeom>
            <a:gradFill flip="none" rotWithShape="1">
              <a:gsLst>
                <a:gs pos="0">
                  <a:srgbClr val="FFFF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isometricLeftDown">
                <a:rot lat="701670" lon="869377" rev="208512"/>
              </a:camera>
              <a:lightRig rig="threePt" dir="t"/>
            </a:scene3d>
            <a:sp3d>
              <a:bevelT prst="angle"/>
              <a:bevelB w="317500" h="2413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4212" y="2404109"/>
              <a:ext cx="1171575" cy="1171575"/>
            </a:xfrm>
            <a:prstGeom prst="rect">
              <a:avLst/>
            </a:prstGeom>
          </p:spPr>
        </p:pic>
      </p:grp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7467600" y="5304627"/>
            <a:ext cx="1066800" cy="1096173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0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399</Words>
  <Application>Microsoft Office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38</cp:revision>
  <dcterms:created xsi:type="dcterms:W3CDTF">2011-07-15T22:30:10Z</dcterms:created>
  <dcterms:modified xsi:type="dcterms:W3CDTF">2012-01-29T01:16:53Z</dcterms:modified>
</cp:coreProperties>
</file>