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57" r:id="rId3"/>
    <p:sldId id="269" r:id="rId4"/>
    <p:sldId id="258" r:id="rId5"/>
    <p:sldId id="259" r:id="rId6"/>
    <p:sldId id="270" r:id="rId7"/>
    <p:sldId id="278" r:id="rId8"/>
    <p:sldId id="260" r:id="rId9"/>
    <p:sldId id="261" r:id="rId10"/>
    <p:sldId id="262" r:id="rId11"/>
    <p:sldId id="263" r:id="rId12"/>
    <p:sldId id="264" r:id="rId13"/>
    <p:sldId id="265" r:id="rId14"/>
    <p:sldId id="266" r:id="rId15"/>
    <p:sldId id="267" r:id="rId16"/>
    <p:sldId id="268" r:id="rId17"/>
    <p:sldId id="271" r:id="rId18"/>
    <p:sldId id="272" r:id="rId19"/>
    <p:sldId id="273" r:id="rId20"/>
    <p:sldId id="274" r:id="rId21"/>
    <p:sldId id="275" r:id="rId22"/>
    <p:sldId id="279" r:id="rId23"/>
    <p:sldId id="276" r:id="rId24"/>
    <p:sldId id="277" r:id="rId2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8161" autoAdjust="0"/>
  </p:normalViewPr>
  <p:slideViewPr>
    <p:cSldViewPr>
      <p:cViewPr varScale="1">
        <p:scale>
          <a:sx n="59" d="100"/>
          <a:sy n="59" d="100"/>
        </p:scale>
        <p:origin x="-1140" y="-84"/>
      </p:cViewPr>
      <p:guideLst>
        <p:guide orient="horz" pos="2160"/>
        <p:guide pos="2880"/>
      </p:guideLst>
    </p:cSldViewPr>
  </p:slideViewPr>
  <p:notesTextViewPr>
    <p:cViewPr>
      <p:scale>
        <a:sx n="1" d="1"/>
        <a:sy n="1" d="1"/>
      </p:scale>
      <p:origin x="0" y="0"/>
    </p:cViewPr>
  </p:notesTextViewPr>
  <p:sorterViewPr>
    <p:cViewPr>
      <p:scale>
        <a:sx n="100" d="100"/>
        <a:sy n="100" d="100"/>
      </p:scale>
      <p:origin x="0" y="3804"/>
    </p:cViewPr>
  </p:sorterViewPr>
  <p:notesViewPr>
    <p:cSldViewPr>
      <p:cViewPr varScale="1">
        <p:scale>
          <a:sx n="67" d="100"/>
          <a:sy n="67" d="100"/>
        </p:scale>
        <p:origin x="-1968"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28" tIns="45714" rIns="91428" bIns="45714" rtlCol="0"/>
          <a:lstStyle>
            <a:lvl1pPr algn="r">
              <a:defRPr sz="1200"/>
            </a:lvl1pPr>
          </a:lstStyle>
          <a:p>
            <a:fld id="{8579F6A7-105A-4B5D-8509-DCB918726BD2}" type="datetimeFigureOut">
              <a:rPr lang="en-US" smtClean="0"/>
              <a:t>4/15/2012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28" tIns="45714" rIns="91428" bIns="457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28" tIns="45714" rIns="91428" bIns="45714" rtlCol="0" anchor="b"/>
          <a:lstStyle>
            <a:lvl1pPr algn="r">
              <a:defRPr sz="1200"/>
            </a:lvl1pPr>
          </a:lstStyle>
          <a:p>
            <a:fld id="{4E69D9AB-4052-4B6C-8F44-1806290D0FB6}" type="slidenum">
              <a:rPr lang="en-US" smtClean="0"/>
              <a:t>‹#›</a:t>
            </a:fld>
            <a:endParaRPr lang="en-US"/>
          </a:p>
        </p:txBody>
      </p:sp>
    </p:spTree>
    <p:extLst>
      <p:ext uri="{BB962C8B-B14F-4D97-AF65-F5344CB8AC3E}">
        <p14:creationId xmlns:p14="http://schemas.microsoft.com/office/powerpoint/2010/main" val="217809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Hey have you ever wanted to creat</a:t>
            </a:r>
            <a:r>
              <a:rPr lang="en-US" baseline="0" dirty="0" smtClean="0"/>
              <a:t>e a video of your PowerPoint presentation?  Well you can with Office 2010.</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a:t>
            </a:fld>
            <a:endParaRPr lang="en-US"/>
          </a:p>
        </p:txBody>
      </p:sp>
    </p:spTree>
    <p:extLst>
      <p:ext uri="{BB962C8B-B14F-4D97-AF65-F5344CB8AC3E}">
        <p14:creationId xmlns:p14="http://schemas.microsoft.com/office/powerpoint/2010/main" val="193428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go to save</a:t>
            </a:r>
            <a:r>
              <a:rPr lang="en-US" baseline="0" dirty="0" smtClean="0"/>
              <a:t> and send</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10</a:t>
            </a:fld>
            <a:endParaRPr lang="en-US"/>
          </a:p>
        </p:txBody>
      </p:sp>
    </p:spTree>
    <p:extLst>
      <p:ext uri="{BB962C8B-B14F-4D97-AF65-F5344CB8AC3E}">
        <p14:creationId xmlns:p14="http://schemas.microsoft.com/office/powerpoint/2010/main" val="201757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Create a Video</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11</a:t>
            </a:fld>
            <a:endParaRPr lang="en-US"/>
          </a:p>
        </p:txBody>
      </p:sp>
    </p:spTree>
    <p:extLst>
      <p:ext uri="{BB962C8B-B14F-4D97-AF65-F5344CB8AC3E}">
        <p14:creationId xmlns:p14="http://schemas.microsoft.com/office/powerpoint/2010/main" val="329542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Internet and DVD</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12</a:t>
            </a:fld>
            <a:endParaRPr lang="en-US"/>
          </a:p>
        </p:txBody>
      </p:sp>
    </p:spTree>
    <p:extLst>
      <p:ext uri="{BB962C8B-B14F-4D97-AF65-F5344CB8AC3E}">
        <p14:creationId xmlns:p14="http://schemas.microsoft.com/office/powerpoint/2010/main" val="37652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drop down</a:t>
            </a:r>
            <a:r>
              <a:rPr lang="en-US" baseline="0" dirty="0" smtClean="0"/>
              <a:t> the second box and chick on Rehears timing and narrations. </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13</a:t>
            </a:fld>
            <a:endParaRPr lang="en-US"/>
          </a:p>
        </p:txBody>
      </p:sp>
    </p:spTree>
    <p:extLst>
      <p:ext uri="{BB962C8B-B14F-4D97-AF65-F5344CB8AC3E}">
        <p14:creationId xmlns:p14="http://schemas.microsoft.com/office/powerpoint/2010/main" val="4119666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box will appear.  Click on Start Recording.</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14</a:t>
            </a:fld>
            <a:endParaRPr lang="en-US"/>
          </a:p>
        </p:txBody>
      </p:sp>
    </p:spTree>
    <p:extLst>
      <p:ext uri="{BB962C8B-B14F-4D97-AF65-F5344CB8AC3E}">
        <p14:creationId xmlns:p14="http://schemas.microsoft.com/office/powerpoint/2010/main" val="2625692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 show will start and a the</a:t>
            </a:r>
            <a:r>
              <a:rPr lang="en-US" baseline="0" dirty="0" smtClean="0"/>
              <a:t> recording box will be in the left upper corner of the side.  Don’t keep taking when you click the voice is recorded on each slide and your sentence will be cut off. So stop talking the then click.</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15</a:t>
            </a:fld>
            <a:endParaRPr lang="en-US"/>
          </a:p>
        </p:txBody>
      </p:sp>
    </p:spTree>
    <p:extLst>
      <p:ext uri="{BB962C8B-B14F-4D97-AF65-F5344CB8AC3E}">
        <p14:creationId xmlns:p14="http://schemas.microsoft.com/office/powerpoint/2010/main" val="392443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you forget or it cuts off</a:t>
            </a:r>
            <a:r>
              <a:rPr lang="en-US" baseline="0" dirty="0" smtClean="0"/>
              <a:t> your voice over.</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16</a:t>
            </a:fld>
            <a:endParaRPr lang="en-US"/>
          </a:p>
        </p:txBody>
      </p:sp>
    </p:spTree>
    <p:extLst>
      <p:ext uri="{BB962C8B-B14F-4D97-AF65-F5344CB8AC3E}">
        <p14:creationId xmlns:p14="http://schemas.microsoft.com/office/powerpoint/2010/main" val="2488514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that slide that</a:t>
            </a:r>
            <a:r>
              <a:rPr lang="en-US" baseline="0" dirty="0" smtClean="0"/>
              <a:t> has a problem</a:t>
            </a:r>
            <a:r>
              <a:rPr lang="en-US" dirty="0" smtClean="0"/>
              <a:t> and click on Slide Show tab.   </a:t>
            </a:r>
          </a:p>
          <a:p>
            <a:r>
              <a:rPr lang="en-US" dirty="0" smtClean="0"/>
              <a:t>Click on Record Slide show and drop</a:t>
            </a:r>
            <a:r>
              <a:rPr lang="en-US" baseline="0" dirty="0" smtClean="0"/>
              <a:t> down the box</a:t>
            </a:r>
          </a:p>
          <a:p>
            <a:r>
              <a:rPr lang="en-US" baseline="0" dirty="0" smtClean="0"/>
              <a:t>Click on Start Recording on the current slide.  </a:t>
            </a:r>
          </a:p>
          <a:p>
            <a:r>
              <a:rPr lang="en-US" baseline="0" dirty="0" smtClean="0"/>
              <a:t>When done all you have to do is click the X to stop. </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17</a:t>
            </a:fld>
            <a:endParaRPr lang="en-US"/>
          </a:p>
        </p:txBody>
      </p:sp>
    </p:spTree>
    <p:extLst>
      <p:ext uri="{BB962C8B-B14F-4D97-AF65-F5344CB8AC3E}">
        <p14:creationId xmlns:p14="http://schemas.microsoft.com/office/powerpoint/2010/main" val="37007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play your slide show.</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18</a:t>
            </a:fld>
            <a:endParaRPr lang="en-US"/>
          </a:p>
        </p:txBody>
      </p:sp>
    </p:spTree>
    <p:extLst>
      <p:ext uri="{BB962C8B-B14F-4D97-AF65-F5344CB8AC3E}">
        <p14:creationId xmlns:p14="http://schemas.microsoft.com/office/powerpoint/2010/main" val="191830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Slide</a:t>
            </a:r>
            <a:r>
              <a:rPr lang="en-US" baseline="0" dirty="0" smtClean="0"/>
              <a:t> show and click from Beginning.</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19</a:t>
            </a:fld>
            <a:endParaRPr lang="en-US"/>
          </a:p>
        </p:txBody>
      </p:sp>
    </p:spTree>
    <p:extLst>
      <p:ext uri="{BB962C8B-B14F-4D97-AF65-F5344CB8AC3E}">
        <p14:creationId xmlns:p14="http://schemas.microsoft.com/office/powerpoint/2010/main" val="114390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Step is  Create</a:t>
            </a:r>
            <a:r>
              <a:rPr lang="en-US" baseline="0" dirty="0" smtClean="0"/>
              <a:t> your PowerPoint</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2</a:t>
            </a:fld>
            <a:endParaRPr lang="en-US"/>
          </a:p>
        </p:txBody>
      </p:sp>
    </p:spTree>
    <p:extLst>
      <p:ext uri="{BB962C8B-B14F-4D97-AF65-F5344CB8AC3E}">
        <p14:creationId xmlns:p14="http://schemas.microsoft.com/office/powerpoint/2010/main" val="108294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all is right with the file,</a:t>
            </a:r>
            <a:r>
              <a:rPr lang="en-US" baseline="0" dirty="0" smtClean="0"/>
              <a:t> then save it!</a:t>
            </a:r>
          </a:p>
          <a:p>
            <a:r>
              <a:rPr lang="en-US" baseline="0" dirty="0" smtClean="0"/>
              <a:t>Now </a:t>
            </a:r>
            <a:r>
              <a:rPr lang="en-US" dirty="0" smtClean="0"/>
              <a:t>you are ready to render you PowerPoint</a:t>
            </a:r>
            <a:r>
              <a:rPr lang="en-US" baseline="0" dirty="0" smtClean="0"/>
              <a:t> to a WMV or Window Media Video. </a:t>
            </a:r>
          </a:p>
        </p:txBody>
      </p:sp>
      <p:sp>
        <p:nvSpPr>
          <p:cNvPr id="4" name="Slide Number Placeholder 3"/>
          <p:cNvSpPr>
            <a:spLocks noGrp="1"/>
          </p:cNvSpPr>
          <p:nvPr>
            <p:ph type="sldNum" sz="quarter" idx="10"/>
          </p:nvPr>
        </p:nvSpPr>
        <p:spPr/>
        <p:txBody>
          <a:bodyPr/>
          <a:lstStyle/>
          <a:p>
            <a:fld id="{4E69D9AB-4052-4B6C-8F44-1806290D0FB6}" type="slidenum">
              <a:rPr lang="en-US" smtClean="0"/>
              <a:t>20</a:t>
            </a:fld>
            <a:endParaRPr lang="en-US"/>
          </a:p>
        </p:txBody>
      </p:sp>
    </p:spTree>
    <p:extLst>
      <p:ext uri="{BB962C8B-B14F-4D97-AF65-F5344CB8AC3E}">
        <p14:creationId xmlns:p14="http://schemas.microsoft.com/office/powerpoint/2010/main" val="373446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Go back</a:t>
            </a:r>
            <a:r>
              <a:rPr lang="en-US" baseline="0" dirty="0" smtClean="0"/>
              <a:t> to File tab, to send and save,  Create a video and press create Video button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E69D9AB-4052-4B6C-8F44-1806290D0FB6}" type="slidenum">
              <a:rPr lang="en-US" smtClean="0"/>
              <a:t>21</a:t>
            </a:fld>
            <a:endParaRPr lang="en-US"/>
          </a:p>
        </p:txBody>
      </p:sp>
    </p:spTree>
    <p:extLst>
      <p:ext uri="{BB962C8B-B14F-4D97-AF65-F5344CB8AC3E}">
        <p14:creationId xmlns:p14="http://schemas.microsoft.com/office/powerpoint/2010/main" val="1554785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will appear.</a:t>
            </a:r>
            <a:r>
              <a:rPr lang="en-US" baseline="0" dirty="0" smtClean="0"/>
              <a:t>  Make sure you are in the correct folder.   Give it a name and press save. </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22</a:t>
            </a:fld>
            <a:endParaRPr lang="en-US"/>
          </a:p>
        </p:txBody>
      </p:sp>
    </p:spTree>
    <p:extLst>
      <p:ext uri="{BB962C8B-B14F-4D97-AF65-F5344CB8AC3E}">
        <p14:creationId xmlns:p14="http://schemas.microsoft.com/office/powerpoint/2010/main" val="380510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5">
              <a:defRPr/>
            </a:pPr>
            <a:r>
              <a:rPr lang="en-US" dirty="0" smtClean="0"/>
              <a:t>Watch</a:t>
            </a:r>
            <a:r>
              <a:rPr lang="en-US" baseline="0" dirty="0" smtClean="0"/>
              <a:t> the green bar on the bottom of the screen. </a:t>
            </a:r>
          </a:p>
          <a:p>
            <a:pPr defTabSz="914285">
              <a:defRPr/>
            </a:pPr>
            <a:r>
              <a:rPr lang="en-US" baseline="0" dirty="0" smtClean="0"/>
              <a:t>You must wait for this bar to complete before you do anything. With your computer/</a:t>
            </a:r>
            <a:endParaRPr lang="en-US" dirty="0" smtClean="0"/>
          </a:p>
          <a:p>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23</a:t>
            </a:fld>
            <a:endParaRPr lang="en-US"/>
          </a:p>
        </p:txBody>
      </p:sp>
    </p:spTree>
    <p:extLst>
      <p:ext uri="{BB962C8B-B14F-4D97-AF65-F5344CB8AC3E}">
        <p14:creationId xmlns:p14="http://schemas.microsoft.com/office/powerpoint/2010/main" val="849427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5">
              <a:defRPr/>
            </a:pPr>
            <a:r>
              <a:rPr lang="en-US" baseline="0" dirty="0" smtClean="0"/>
              <a:t>The PowerPoint file is used to edit.  The WMV is used to watch.</a:t>
            </a:r>
            <a:endParaRPr lang="en-US" dirty="0" smtClean="0"/>
          </a:p>
          <a:p>
            <a:endParaRPr lang="en-US" dirty="0" smtClean="0"/>
          </a:p>
          <a:p>
            <a:r>
              <a:rPr lang="en-US" dirty="0" smtClean="0"/>
              <a:t>Make sure you save the</a:t>
            </a:r>
            <a:r>
              <a:rPr lang="en-US" baseline="0" dirty="0" smtClean="0"/>
              <a:t> .</a:t>
            </a:r>
            <a:r>
              <a:rPr lang="en-US" baseline="0" dirty="0" err="1" smtClean="0"/>
              <a:t>pptx</a:t>
            </a:r>
            <a:r>
              <a:rPr lang="en-US" baseline="0" dirty="0" smtClean="0"/>
              <a:t> file and the WMV file into the same folder.   </a:t>
            </a:r>
          </a:p>
          <a:p>
            <a:endParaRPr lang="en-US" baseline="0" dirty="0" smtClean="0"/>
          </a:p>
          <a:p>
            <a:r>
              <a:rPr lang="en-US" baseline="0" dirty="0" smtClean="0"/>
              <a:t>Open the folder to make sure both files are there. </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24</a:t>
            </a:fld>
            <a:endParaRPr lang="en-US"/>
          </a:p>
        </p:txBody>
      </p:sp>
    </p:spTree>
    <p:extLst>
      <p:ext uri="{BB962C8B-B14F-4D97-AF65-F5344CB8AC3E}">
        <p14:creationId xmlns:p14="http://schemas.microsoft.com/office/powerpoint/2010/main" val="3455345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your slides in the order you want them. </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3</a:t>
            </a:fld>
            <a:endParaRPr lang="en-US"/>
          </a:p>
        </p:txBody>
      </p:sp>
    </p:spTree>
    <p:extLst>
      <p:ext uri="{BB962C8B-B14F-4D97-AF65-F5344CB8AC3E}">
        <p14:creationId xmlns:p14="http://schemas.microsoft.com/office/powerpoint/2010/main" val="417176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5">
              <a:defRPr/>
            </a:pPr>
            <a:r>
              <a:rPr lang="en-US" dirty="0" smtClean="0"/>
              <a:t>Step 2 is to write</a:t>
            </a:r>
            <a:r>
              <a:rPr lang="en-US" baseline="0" dirty="0" smtClean="0"/>
              <a:t> your script.   </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4</a:t>
            </a:fld>
            <a:endParaRPr lang="en-US"/>
          </a:p>
        </p:txBody>
      </p:sp>
    </p:spTree>
    <p:extLst>
      <p:ext uri="{BB962C8B-B14F-4D97-AF65-F5344CB8AC3E}">
        <p14:creationId xmlns:p14="http://schemas.microsoft.com/office/powerpoint/2010/main" val="239456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5">
              <a:defRPr/>
            </a:pPr>
            <a:r>
              <a:rPr lang="en-US" baseline="0" dirty="0" smtClean="0"/>
              <a:t>This can be done on the note section below the slide and printed out with the note page view.</a:t>
            </a:r>
            <a:endParaRPr lang="en-US" dirty="0" smtClean="0"/>
          </a:p>
        </p:txBody>
      </p:sp>
      <p:sp>
        <p:nvSpPr>
          <p:cNvPr id="4" name="Slide Number Placeholder 3"/>
          <p:cNvSpPr>
            <a:spLocks noGrp="1"/>
          </p:cNvSpPr>
          <p:nvPr>
            <p:ph type="sldNum" sz="quarter" idx="10"/>
          </p:nvPr>
        </p:nvSpPr>
        <p:spPr/>
        <p:txBody>
          <a:bodyPr/>
          <a:lstStyle/>
          <a:p>
            <a:fld id="{4E69D9AB-4052-4B6C-8F44-1806290D0FB6}" type="slidenum">
              <a:rPr lang="en-US" smtClean="0"/>
              <a:t>5</a:t>
            </a:fld>
            <a:endParaRPr lang="en-US"/>
          </a:p>
        </p:txBody>
      </p:sp>
    </p:spTree>
    <p:extLst>
      <p:ext uri="{BB962C8B-B14F-4D97-AF65-F5344CB8AC3E}">
        <p14:creationId xmlns:p14="http://schemas.microsoft.com/office/powerpoint/2010/main" val="93490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add Transitions</a:t>
            </a:r>
            <a:r>
              <a:rPr lang="en-US" baseline="0" dirty="0" smtClean="0"/>
              <a:t> and animations to give action to your video.</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6</a:t>
            </a:fld>
            <a:endParaRPr lang="en-US"/>
          </a:p>
        </p:txBody>
      </p:sp>
    </p:spTree>
    <p:extLst>
      <p:ext uri="{BB962C8B-B14F-4D97-AF65-F5344CB8AC3E}">
        <p14:creationId xmlns:p14="http://schemas.microsoft.com/office/powerpoint/2010/main" val="5907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add Transitions</a:t>
            </a:r>
            <a:r>
              <a:rPr lang="en-US" baseline="0" dirty="0" smtClean="0"/>
              <a:t> and animations to give action to your video.</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7</a:t>
            </a:fld>
            <a:endParaRPr lang="en-US"/>
          </a:p>
        </p:txBody>
      </p:sp>
    </p:spTree>
    <p:extLst>
      <p:ext uri="{BB962C8B-B14F-4D97-AF65-F5344CB8AC3E}">
        <p14:creationId xmlns:p14="http://schemas.microsoft.com/office/powerpoint/2010/main" val="59073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Voice overs are what you hear in commercials.</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8</a:t>
            </a:fld>
            <a:endParaRPr lang="en-US"/>
          </a:p>
        </p:txBody>
      </p:sp>
    </p:spTree>
    <p:extLst>
      <p:ext uri="{BB962C8B-B14F-4D97-AF65-F5344CB8AC3E}">
        <p14:creationId xmlns:p14="http://schemas.microsoft.com/office/powerpoint/2010/main" val="330085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a voice over go to the File tab</a:t>
            </a:r>
            <a:endParaRPr lang="en-US" dirty="0"/>
          </a:p>
        </p:txBody>
      </p:sp>
      <p:sp>
        <p:nvSpPr>
          <p:cNvPr id="4" name="Slide Number Placeholder 3"/>
          <p:cNvSpPr>
            <a:spLocks noGrp="1"/>
          </p:cNvSpPr>
          <p:nvPr>
            <p:ph type="sldNum" sz="quarter" idx="10"/>
          </p:nvPr>
        </p:nvSpPr>
        <p:spPr/>
        <p:txBody>
          <a:bodyPr/>
          <a:lstStyle/>
          <a:p>
            <a:fld id="{4E69D9AB-4052-4B6C-8F44-1806290D0FB6}" type="slidenum">
              <a:rPr lang="en-US" smtClean="0"/>
              <a:t>9</a:t>
            </a:fld>
            <a:endParaRPr lang="en-US"/>
          </a:p>
        </p:txBody>
      </p:sp>
    </p:spTree>
    <p:extLst>
      <p:ext uri="{BB962C8B-B14F-4D97-AF65-F5344CB8AC3E}">
        <p14:creationId xmlns:p14="http://schemas.microsoft.com/office/powerpoint/2010/main" val="1800351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4C493BE-775D-4454-A06F-131E05014130}" type="datetimeFigureOut">
              <a:rPr lang="en-US" smtClean="0"/>
              <a:t>4/15/2012</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56166A5-16A2-433A-8DAD-87645537D57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C493BE-775D-4454-A06F-131E05014130}" type="datetimeFigureOut">
              <a:rPr lang="en-US" smtClean="0"/>
              <a:t>4/15/2012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56166A5-16A2-433A-8DAD-87645537D5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D4C493BE-775D-4454-A06F-131E05014130}" type="datetimeFigureOut">
              <a:rPr lang="en-US" smtClean="0"/>
              <a:t>4/15/2012</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56166A5-16A2-433A-8DAD-87645537D5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C493BE-775D-4454-A06F-131E05014130}" type="datetimeFigureOut">
              <a:rPr lang="en-US" smtClean="0"/>
              <a:t>4/15/2012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56166A5-16A2-433A-8DAD-87645537D5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4C493BE-775D-4454-A06F-131E05014130}" type="datetimeFigureOut">
              <a:rPr lang="en-US" smtClean="0"/>
              <a:t>4/15/2012</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756166A5-16A2-433A-8DAD-87645537D57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4C493BE-775D-4454-A06F-131E05014130}" type="datetimeFigureOut">
              <a:rPr lang="en-US" smtClean="0"/>
              <a:t>4/15/2012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56166A5-16A2-433A-8DAD-87645537D5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4C493BE-775D-4454-A06F-131E05014130}" type="datetimeFigureOut">
              <a:rPr lang="en-US" smtClean="0"/>
              <a:t>4/15/2012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56166A5-16A2-433A-8DAD-87645537D5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4C493BE-775D-4454-A06F-131E05014130}" type="datetimeFigureOut">
              <a:rPr lang="en-US" smtClean="0"/>
              <a:t>4/15/2012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56166A5-16A2-433A-8DAD-87645537D5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D4C493BE-775D-4454-A06F-131E05014130}" type="datetimeFigureOut">
              <a:rPr lang="en-US" smtClean="0"/>
              <a:t>4/15/2012</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756166A5-16A2-433A-8DAD-87645537D5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4C493BE-775D-4454-A06F-131E05014130}" type="datetimeFigureOut">
              <a:rPr lang="en-US" smtClean="0"/>
              <a:t>4/15/2012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56166A5-16A2-433A-8DAD-87645537D5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D4C493BE-775D-4454-A06F-131E05014130}" type="datetimeFigureOut">
              <a:rPr lang="en-US" smtClean="0"/>
              <a:t>4/15/2012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56166A5-16A2-433A-8DAD-87645537D57F}" type="slidenum">
              <a:rPr lang="en-US" smtClean="0"/>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4C493BE-775D-4454-A06F-131E05014130}" type="datetimeFigureOut">
              <a:rPr lang="en-US" smtClean="0"/>
              <a:t>4/15/2012</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56166A5-16A2-433A-8DAD-87645537D5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av"/><Relationship Id="rId7" Type="http://schemas.openxmlformats.org/officeDocument/2006/relationships/image" Target="../media/image13.png"/><Relationship Id="rId2" Type="http://schemas.microsoft.com/office/2007/relationships/media" Target="../media/media15.wav"/><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7" Type="http://schemas.openxmlformats.org/officeDocument/2006/relationships/image" Target="../media/image2.png"/><Relationship Id="rId2" Type="http://schemas.microsoft.com/office/2007/relationships/media" Target="../media/media23.wav"/><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wav"/><Relationship Id="rId7" Type="http://schemas.openxmlformats.org/officeDocument/2006/relationships/image" Target="../media/image5.png"/><Relationship Id="rId2" Type="http://schemas.microsoft.com/office/2007/relationships/media" Target="../media/media5.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How to create a video using PowerPoint</a:t>
            </a:r>
            <a:endParaRPr lang="en-US" dirty="0"/>
          </a:p>
        </p:txBody>
      </p:sp>
      <p:sp>
        <p:nvSpPr>
          <p:cNvPr id="5" name="Subtitle 4"/>
          <p:cNvSpPr>
            <a:spLocks noGrp="1"/>
          </p:cNvSpPr>
          <p:nvPr>
            <p:ph type="subTitle" idx="1"/>
          </p:nvPr>
        </p:nvSpPr>
        <p:spPr/>
        <p:txBody>
          <a:bodyPr/>
          <a:lstStyle/>
          <a:p>
            <a:r>
              <a:rPr lang="en-US" dirty="0" smtClean="0"/>
              <a:t>Debbie Schweitzer</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1554246"/>
      </p:ext>
    </p:extLst>
  </p:cSld>
  <p:clrMapOvr>
    <a:masterClrMapping/>
  </p:clrMapOvr>
  <mc:AlternateContent xmlns:mc="http://schemas.openxmlformats.org/markup-compatibility/2006" xmlns:p14="http://schemas.microsoft.com/office/powerpoint/2010/main">
    <mc:Choice Requires="p14">
      <p:transition spd="med" p14:dur="700" advTm="9972">
        <p:fade/>
      </p:transition>
    </mc:Choice>
    <mc:Fallback xmlns="">
      <p:transition spd="med" advTm="99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3182192"/>
      </p:ext>
    </p:extLst>
  </p:cSld>
  <p:clrMapOvr>
    <a:masterClrMapping/>
  </p:clrMapOvr>
  <p:transition spd="slow" advTm="32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3509003"/>
      </p:ext>
    </p:extLst>
  </p:cSld>
  <p:clrMapOvr>
    <a:masterClrMapping/>
  </p:clrMapOvr>
  <p:transition spd="slow" advTm="783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6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3303696"/>
      </p:ext>
    </p:extLst>
  </p:cSld>
  <p:clrMapOvr>
    <a:masterClrMapping/>
  </p:clrMapOvr>
  <p:transition spd="slow" advTm="1209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8292977"/>
      </p:ext>
    </p:extLst>
  </p:cSld>
  <p:clrMapOvr>
    <a:masterClrMapping/>
  </p:clrMapOvr>
  <p:transition spd="slow" advTm="1068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3878402"/>
      </p:ext>
    </p:extLst>
  </p:cSld>
  <p:clrMapOvr>
    <a:masterClrMapping/>
  </p:clrMapOvr>
  <p:transition spd="slow" advTm="530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042"/>
            <a:ext cx="3280820" cy="86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8404860"/>
      </p:ext>
    </p:extLst>
  </p:cSld>
  <p:clrMapOvr>
    <a:masterClrMapping/>
  </p:clrMapOvr>
  <p:transition spd="slow" advTm="2100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anim calcmode="lin" valueType="num">
                                      <p:cBhvr>
                                        <p:cTn id="11" dur="500" fill="hold"/>
                                        <p:tgtEl>
                                          <p:spTgt spid="8195"/>
                                        </p:tgtEl>
                                        <p:attrNameLst>
                                          <p:attrName>ppt_w</p:attrName>
                                        </p:attrNameLst>
                                      </p:cBhvr>
                                      <p:tavLst>
                                        <p:tav tm="0">
                                          <p:val>
                                            <p:fltVal val="0"/>
                                          </p:val>
                                        </p:tav>
                                        <p:tav tm="100000">
                                          <p:val>
                                            <p:strVal val="#ppt_w"/>
                                          </p:val>
                                        </p:tav>
                                      </p:tavLst>
                                    </p:anim>
                                    <p:anim calcmode="lin" valueType="num">
                                      <p:cBhvr>
                                        <p:cTn id="12" dur="500" fill="hold"/>
                                        <p:tgtEl>
                                          <p:spTgt spid="8195"/>
                                        </p:tgtEl>
                                        <p:attrNameLst>
                                          <p:attrName>ppt_h</p:attrName>
                                        </p:attrNameLst>
                                      </p:cBhvr>
                                      <p:tavLst>
                                        <p:tav tm="0">
                                          <p:val>
                                            <p:fltVal val="0"/>
                                          </p:val>
                                        </p:tav>
                                        <p:tav tm="100000">
                                          <p:val>
                                            <p:strVal val="#ppt_h"/>
                                          </p:val>
                                        </p:tav>
                                      </p:tavLst>
                                    </p:anim>
                                    <p:animEffect transition="in" filter="fade">
                                      <p:cBhvr>
                                        <p:cTn id="13"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if you make a mistake and don’t want to start all over?</a:t>
            </a:r>
            <a:endParaRPr lang="en-US" dirty="0"/>
          </a:p>
        </p:txBody>
      </p:sp>
      <p:sp>
        <p:nvSpPr>
          <p:cNvPr id="3" name="Text Placeholder 2"/>
          <p:cNvSpPr>
            <a:spLocks noGrp="1"/>
          </p:cNvSpPr>
          <p:nvPr>
            <p:ph type="body" idx="1"/>
          </p:nvPr>
        </p:nvSpPr>
        <p:spPr/>
        <p:txBody>
          <a:bodyPr/>
          <a:lstStyle/>
          <a:p>
            <a:r>
              <a:rPr lang="en-US" dirty="0" smtClean="0"/>
              <a:t>Note: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5426920"/>
      </p:ext>
    </p:extLst>
  </p:cSld>
  <p:clrMapOvr>
    <a:masterClrMapping/>
  </p:clrMapOvr>
  <p:transition spd="slow" advTm="1047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0247781"/>
      </p:ext>
    </p:extLst>
  </p:cSld>
  <p:clrMapOvr>
    <a:masterClrMapping/>
  </p:clrMapOvr>
  <p:transition spd="slow" advTm="2142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timing and voice overs </a:t>
            </a:r>
            <a:endParaRPr lang="en-US" dirty="0"/>
          </a:p>
        </p:txBody>
      </p:sp>
      <p:sp>
        <p:nvSpPr>
          <p:cNvPr id="3" name="Text Placeholder 2"/>
          <p:cNvSpPr>
            <a:spLocks noGrp="1"/>
          </p:cNvSpPr>
          <p:nvPr>
            <p:ph type="body" idx="1"/>
          </p:nvPr>
        </p:nvSpPr>
        <p:spPr/>
        <p:txBody>
          <a:bodyPr/>
          <a:lstStyle/>
          <a:p>
            <a:r>
              <a:rPr lang="en-US" dirty="0" smtClean="0"/>
              <a:t>Step 5:</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5216357"/>
      </p:ext>
    </p:extLst>
  </p:cSld>
  <p:clrMapOvr>
    <a:masterClrMapping/>
  </p:clrMapOvr>
  <p:transition spd="slow" advTm="74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0052996"/>
      </p:ext>
    </p:extLst>
  </p:cSld>
  <p:clrMapOvr>
    <a:masterClrMapping/>
  </p:clrMapOvr>
  <p:transition spd="slow" advTm="588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Create your PowerPoint</a:t>
            </a:r>
            <a:endParaRPr lang="en-US" dirty="0"/>
          </a:p>
        </p:txBody>
      </p:sp>
      <p:sp>
        <p:nvSpPr>
          <p:cNvPr id="5" name="Text Placeholder 4"/>
          <p:cNvSpPr>
            <a:spLocks noGrp="1"/>
          </p:cNvSpPr>
          <p:nvPr>
            <p:ph type="body" idx="1"/>
          </p:nvPr>
        </p:nvSpPr>
        <p:spPr/>
        <p:txBody>
          <a:bodyPr/>
          <a:lstStyle/>
          <a:p>
            <a:r>
              <a:rPr lang="en-US" dirty="0" smtClean="0"/>
              <a:t>Step 1:</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8334478"/>
      </p:ext>
    </p:extLst>
  </p:cSld>
  <p:clrMapOvr>
    <a:masterClrMapping/>
  </p:clrMapOvr>
  <mc:AlternateContent xmlns:mc="http://schemas.openxmlformats.org/markup-compatibility/2006" xmlns:p14="http://schemas.microsoft.com/office/powerpoint/2010/main">
    <mc:Choice Requires="p14">
      <p:transition spd="med" p14:dur="700" advTm="3962">
        <p:fade/>
      </p:transition>
    </mc:Choice>
    <mc:Fallback xmlns="">
      <p:transition spd="med" advTm="3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Video</a:t>
            </a:r>
            <a:endParaRPr lang="en-US" dirty="0"/>
          </a:p>
        </p:txBody>
      </p:sp>
      <p:sp>
        <p:nvSpPr>
          <p:cNvPr id="3" name="Text Placeholder 2"/>
          <p:cNvSpPr>
            <a:spLocks noGrp="1"/>
          </p:cNvSpPr>
          <p:nvPr>
            <p:ph type="body" idx="1"/>
          </p:nvPr>
        </p:nvSpPr>
        <p:spPr/>
        <p:txBody>
          <a:bodyPr/>
          <a:lstStyle/>
          <a:p>
            <a:r>
              <a:rPr lang="en-US" dirty="0" smtClean="0"/>
              <a:t>Step 6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6016381"/>
      </p:ext>
    </p:extLst>
  </p:cSld>
  <p:clrMapOvr>
    <a:masterClrMapping/>
  </p:clrMapOvr>
  <p:transition spd="slow" advTm="1323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2277164"/>
      </p:ext>
    </p:extLst>
  </p:cSld>
  <p:clrMapOvr>
    <a:masterClrMapping/>
  </p:clrMapOvr>
  <mc:AlternateContent xmlns:mc="http://schemas.openxmlformats.org/markup-compatibility/2006">
    <mc:Choice xmlns:p14="http://schemas.microsoft.com/office/powerpoint/2010/main" Requires="p14">
      <p:transition spd="slow" p14:dur="2000" advTm="11676"/>
    </mc:Choice>
    <mc:Fallback>
      <p:transition spd="slow" advTm="11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3158"/>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6730238"/>
      </p:ext>
    </p:extLst>
  </p:cSld>
  <p:clrMapOvr>
    <a:masterClrMapping/>
  </p:clrMapOvr>
  <mc:AlternateContent xmlns:mc="http://schemas.openxmlformats.org/markup-compatibility/2006">
    <mc:Choice xmlns:p14="http://schemas.microsoft.com/office/powerpoint/2010/main" Requires="p14">
      <p:transition spd="slow" p14:dur="2000" advTm="15220"/>
    </mc:Choice>
    <mc:Fallback>
      <p:transition spd="slow" advTm="1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7105" t="92397" r="23836" b="3802"/>
          <a:stretch/>
        </p:blipFill>
        <p:spPr bwMode="auto">
          <a:xfrm>
            <a:off x="1143000" y="5334000"/>
            <a:ext cx="6099027" cy="44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9769114"/>
      </p:ext>
    </p:extLst>
  </p:cSld>
  <p:clrMapOvr>
    <a:masterClrMapping/>
  </p:clrMapOvr>
  <mc:AlternateContent xmlns:mc="http://schemas.openxmlformats.org/markup-compatibility/2006">
    <mc:Choice xmlns:p14="http://schemas.microsoft.com/office/powerpoint/2010/main" Requires="p14">
      <p:transition spd="slow" p14:dur="2000" advTm="24377"/>
    </mc:Choice>
    <mc:Fallback>
      <p:transition spd="slow" advTm="2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403" r="4562" b="30760"/>
          <a:stretch/>
        </p:blipFill>
        <p:spPr bwMode="auto">
          <a:xfrm>
            <a:off x="0" y="16042"/>
            <a:ext cx="9102594" cy="684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550258"/>
      </p:ext>
    </p:extLst>
  </p:cSld>
  <p:clrMapOvr>
    <a:masterClrMapping/>
  </p:clrMapOvr>
  <mc:AlternateContent xmlns:mc="http://schemas.openxmlformats.org/markup-compatibility/2006">
    <mc:Choice xmlns:p14="http://schemas.microsoft.com/office/powerpoint/2010/main" Requires="p14">
      <p:transition spd="slow" p14:dur="2000" advTm="40580"/>
    </mc:Choice>
    <mc:Fallback>
      <p:transition spd="slow" advTm="4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2904309"/>
      </p:ext>
    </p:extLst>
  </p:cSld>
  <p:clrMapOvr>
    <a:masterClrMapping/>
  </p:clrMapOvr>
  <mc:AlternateContent xmlns:mc="http://schemas.openxmlformats.org/markup-compatibility/2006" xmlns:p14="http://schemas.microsoft.com/office/powerpoint/2010/main">
    <mc:Choice Requires="p14">
      <p:transition spd="slow" p14:dur="1500" advTm="5340">
        <p:split orient="vert"/>
      </p:transition>
    </mc:Choice>
    <mc:Fallback xmlns="">
      <p:transition spd="slow" advTm="53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your script on the note section</a:t>
            </a:r>
            <a:endParaRPr lang="en-US" dirty="0"/>
          </a:p>
        </p:txBody>
      </p:sp>
      <p:sp>
        <p:nvSpPr>
          <p:cNvPr id="3" name="Text Placeholder 2"/>
          <p:cNvSpPr>
            <a:spLocks noGrp="1"/>
          </p:cNvSpPr>
          <p:nvPr>
            <p:ph type="body" idx="1"/>
          </p:nvPr>
        </p:nvSpPr>
        <p:spPr/>
        <p:txBody>
          <a:bodyPr/>
          <a:lstStyle/>
          <a:p>
            <a:r>
              <a:rPr lang="en-US" dirty="0" smtClean="0"/>
              <a:t>Step 2:</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7339367"/>
      </p:ext>
    </p:extLst>
  </p:cSld>
  <p:clrMapOvr>
    <a:masterClrMapping/>
  </p:clrMapOvr>
  <p:transition spd="slow" advTm="5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5643" t="16521" r="1023" b="19737"/>
          <a:stretch/>
        </p:blipFill>
        <p:spPr bwMode="auto">
          <a:xfrm>
            <a:off x="0" y="3810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9338" y="366713"/>
            <a:ext cx="4505325" cy="6124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43362584"/>
      </p:ext>
    </p:extLst>
  </p:cSld>
  <p:clrMapOvr>
    <a:masterClrMapping/>
  </p:clrMapOvr>
  <mc:AlternateContent xmlns:mc="http://schemas.openxmlformats.org/markup-compatibility/2006" xmlns:p14="http://schemas.microsoft.com/office/powerpoint/2010/main">
    <mc:Choice Requires="p14">
      <p:transition spd="slow" p14:dur="1500" advTm="10055">
        <p:split orient="vert"/>
      </p:transition>
    </mc:Choice>
    <mc:Fallback xmlns="">
      <p:transition spd="slow" advTm="1005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hidden"/>
                                      </p:to>
                                    </p:set>
                                  </p:childTnLst>
                                </p:cTn>
                              </p:par>
                              <p:par>
                                <p:cTn id="11" presetID="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Transitions and Animations</a:t>
            </a:r>
            <a:endParaRPr lang="en-US" dirty="0"/>
          </a:p>
        </p:txBody>
      </p:sp>
      <p:sp>
        <p:nvSpPr>
          <p:cNvPr id="3" name="Text Placeholder 2"/>
          <p:cNvSpPr>
            <a:spLocks noGrp="1"/>
          </p:cNvSpPr>
          <p:nvPr>
            <p:ph type="body" idx="1"/>
          </p:nvPr>
        </p:nvSpPr>
        <p:spPr/>
        <p:txBody>
          <a:bodyPr/>
          <a:lstStyle/>
          <a:p>
            <a:r>
              <a:rPr lang="en-US" dirty="0" smtClean="0"/>
              <a:t>Step 3:</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0902847"/>
      </p:ext>
    </p:extLst>
  </p:cSld>
  <p:clrMapOvr>
    <a:masterClrMapping/>
  </p:clrMapOvr>
  <mc:AlternateContent xmlns:mc="http://schemas.openxmlformats.org/markup-compatibility/2006">
    <mc:Choice xmlns:p14="http://schemas.microsoft.com/office/powerpoint/2010/main" Requires="p14">
      <p:transition spd="slow" p14:dur="1500" advTm="6336">
        <p:split orient="vert"/>
      </p:transition>
    </mc:Choice>
    <mc:Fallback>
      <p:transition spd="slow" advTm="633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Transitions and Animations</a:t>
            </a:r>
            <a:endParaRPr lang="en-US" dirty="0"/>
          </a:p>
        </p:txBody>
      </p:sp>
      <p:sp>
        <p:nvSpPr>
          <p:cNvPr id="3" name="Text Placeholder 2"/>
          <p:cNvSpPr>
            <a:spLocks noGrp="1"/>
          </p:cNvSpPr>
          <p:nvPr>
            <p:ph type="body" idx="1"/>
          </p:nvPr>
        </p:nvSpPr>
        <p:spPr/>
        <p:txBody>
          <a:bodyPr/>
          <a:lstStyle/>
          <a:p>
            <a:r>
              <a:rPr lang="en-US" dirty="0" smtClean="0"/>
              <a:t>Step 3:</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96334879"/>
      </p:ext>
    </p:extLst>
  </p:cSld>
  <p:clrMapOvr>
    <a:masterClrMapping/>
  </p:clrMapOvr>
  <mc:AlternateContent xmlns:mc="http://schemas.openxmlformats.org/markup-compatibility/2006">
    <mc:Choice xmlns:p14="http://schemas.microsoft.com/office/powerpoint/2010/main" Requires="p14">
      <p:transition spd="slow" p14:dur="1500" advTm="11211">
        <p:split orient="vert"/>
      </p:transition>
    </mc:Choice>
    <mc:Fallback>
      <p:transition spd="slow" advTm="1121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ready to record voice overs</a:t>
            </a:r>
            <a:endParaRPr lang="en-US" dirty="0"/>
          </a:p>
        </p:txBody>
      </p:sp>
      <p:sp>
        <p:nvSpPr>
          <p:cNvPr id="3" name="Text Placeholder 2"/>
          <p:cNvSpPr>
            <a:spLocks noGrp="1"/>
          </p:cNvSpPr>
          <p:nvPr>
            <p:ph type="body" idx="1"/>
          </p:nvPr>
        </p:nvSpPr>
        <p:spPr/>
        <p:txBody>
          <a:bodyPr/>
          <a:lstStyle/>
          <a:p>
            <a:r>
              <a:rPr lang="en-US" dirty="0" smtClean="0"/>
              <a:t>Step 4:</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1606560"/>
      </p:ext>
    </p:extLst>
  </p:cSld>
  <p:clrMapOvr>
    <a:masterClrMapping/>
  </p:clrMapOvr>
  <p:transition spd="slow" advTm="60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7096161"/>
      </p:ext>
    </p:extLst>
  </p:cSld>
  <p:clrMapOvr>
    <a:masterClrMapping/>
  </p:clrMapOvr>
  <p:transition spd="slow" advTm="384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ags/tag2.xml><?xml version="1.0" encoding="utf-8"?>
<p:tagLst xmlns:a="http://schemas.openxmlformats.org/drawingml/2006/main" xmlns:r="http://schemas.openxmlformats.org/officeDocument/2006/relationships" xmlns:p="http://schemas.openxmlformats.org/presentationml/2006/main">
  <p:tag name="TIMING" val="|7.3"/>
</p:tagLst>
</file>

<file path=ppt/tags/tag3.xml><?xml version="1.0" encoding="utf-8"?>
<p:tagLst xmlns:a="http://schemas.openxmlformats.org/drawingml/2006/main" xmlns:r="http://schemas.openxmlformats.org/officeDocument/2006/relationships" xmlns:p="http://schemas.openxmlformats.org/presentationml/2006/main">
  <p:tag name="TIMING" val="|17.7"/>
</p:tagLst>
</file>

<file path=ppt/tags/tag4.xml><?xml version="1.0" encoding="utf-8"?>
<p:tagLst xmlns:a="http://schemas.openxmlformats.org/drawingml/2006/main" xmlns:r="http://schemas.openxmlformats.org/officeDocument/2006/relationships" xmlns:p="http://schemas.openxmlformats.org/presentationml/2006/main">
  <p:tag name="TIMING" val="|2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283</TotalTime>
  <Words>511</Words>
  <Application>Microsoft Office PowerPoint</Application>
  <PresentationFormat>On-screen Show (4:3)</PresentationFormat>
  <Paragraphs>76</Paragraphs>
  <Slides>24</Slides>
  <Notes>24</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Opulent</vt:lpstr>
      <vt:lpstr>How to create a video using PowerPoint</vt:lpstr>
      <vt:lpstr>Create your PowerPoint</vt:lpstr>
      <vt:lpstr>PowerPoint Presentation</vt:lpstr>
      <vt:lpstr>Write your script on the note section</vt:lpstr>
      <vt:lpstr>PowerPoint Presentation</vt:lpstr>
      <vt:lpstr>Add Transitions and Animations</vt:lpstr>
      <vt:lpstr>Add Transitions and Animations</vt:lpstr>
      <vt:lpstr>Get ready to record voice 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if you make a mistake and don’t want to start all over?</vt:lpstr>
      <vt:lpstr>PowerPoint Presentation</vt:lpstr>
      <vt:lpstr>Check timing and voice overs </vt:lpstr>
      <vt:lpstr>PowerPoint Presentation</vt:lpstr>
      <vt:lpstr>Create Video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create a video using PowerPoint</dc:title>
  <dc:creator>owner</dc:creator>
  <cp:lastModifiedBy>owner</cp:lastModifiedBy>
  <cp:revision>12</cp:revision>
  <cp:lastPrinted>2012-04-16T01:04:15Z</cp:lastPrinted>
  <dcterms:created xsi:type="dcterms:W3CDTF">2012-04-15T21:08:46Z</dcterms:created>
  <dcterms:modified xsi:type="dcterms:W3CDTF">2012-04-16T01:57:06Z</dcterms:modified>
</cp:coreProperties>
</file>