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265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4595-A969-457E-9887-731BC472F66A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06778-5A75-446C-B9D5-821091FA4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0302F-6AA9-47EB-BCB2-8E4ED601D77B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C311B-AFBD-4EC6-BBF4-F5F97FB5C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0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B3DC-C457-49D8-A8C9-10FA2949616B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AFE6-8F27-4CEF-8D8B-B8E86BD4E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2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A4FB-6DDF-482F-A0E8-7892DFCBC813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E0586-65EE-48CE-8611-3D477AD69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2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5FE74-385F-4FFF-9B5D-B62B6AB03EEB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1CA0-216E-4162-970C-11C3DA10B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4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DD04-D7A7-44F5-B37F-E435369712E6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FA84-263F-44E5-BA52-45B11E9340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0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57EA-DF37-4AF4-B631-3B364781E98D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CA38-2A64-42C2-9940-A507C5C347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8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6744A-CB53-4D5D-9F39-BA2400AFB5C4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35AE7-F673-411B-8D48-333CF0BE3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7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04F0-D561-4A95-B946-7C748AF0BB97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DA8D-AE4D-4F59-A325-5CF4DFB4B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3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0DF08-3A8E-4BB1-A903-0F06DCCA2057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E321-6347-4482-8B9A-8E71C2C84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2944-8368-415F-B0D5-7C0A94624D20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58023-C605-490C-BB24-F468C55D0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5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21EEC-BDC9-452F-AEA4-7587D0AF7CD5}" type="datetimeFigureOut">
              <a:rPr lang="en-US"/>
              <a:pPr>
                <a:defRPr/>
              </a:pPr>
              <a:t>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FC8857-91B5-4FE2-B158-A397371C64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6.xml"/><Relationship Id="rId18" Type="http://schemas.openxmlformats.org/officeDocument/2006/relationships/slide" Target="slide18.xml"/><Relationship Id="rId26" Type="http://schemas.openxmlformats.org/officeDocument/2006/relationships/slide" Target="slide50.xml"/><Relationship Id="rId3" Type="http://schemas.openxmlformats.org/officeDocument/2006/relationships/slide" Target="slide12.xml"/><Relationship Id="rId21" Type="http://schemas.openxmlformats.org/officeDocument/2006/relationships/slide" Target="slide48.xml"/><Relationship Id="rId7" Type="http://schemas.openxmlformats.org/officeDocument/2006/relationships/slide" Target="slide4.xml"/><Relationship Id="rId12" Type="http://schemas.openxmlformats.org/officeDocument/2006/relationships/slide" Target="slide6.xml"/><Relationship Id="rId17" Type="http://schemas.openxmlformats.org/officeDocument/2006/relationships/slide" Target="slide8.xml"/><Relationship Id="rId25" Type="http://schemas.openxmlformats.org/officeDocument/2006/relationships/slide" Target="slide40.xml"/><Relationship Id="rId2" Type="http://schemas.openxmlformats.org/officeDocument/2006/relationships/slide" Target="slide2.xml"/><Relationship Id="rId16" Type="http://schemas.openxmlformats.org/officeDocument/2006/relationships/slide" Target="slide46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2.xml"/><Relationship Id="rId11" Type="http://schemas.openxmlformats.org/officeDocument/2006/relationships/slide" Target="slide44.xml"/><Relationship Id="rId24" Type="http://schemas.openxmlformats.org/officeDocument/2006/relationships/slide" Target="slide30.xml"/><Relationship Id="rId5" Type="http://schemas.openxmlformats.org/officeDocument/2006/relationships/slide" Target="slide32.xml"/><Relationship Id="rId15" Type="http://schemas.openxmlformats.org/officeDocument/2006/relationships/slide" Target="slide36.xml"/><Relationship Id="rId23" Type="http://schemas.openxmlformats.org/officeDocument/2006/relationships/slide" Target="slide20.xml"/><Relationship Id="rId10" Type="http://schemas.openxmlformats.org/officeDocument/2006/relationships/slide" Target="slide34.xml"/><Relationship Id="rId19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4.xml"/><Relationship Id="rId14" Type="http://schemas.openxmlformats.org/officeDocument/2006/relationships/slide" Target="slide26.xml"/><Relationship Id="rId22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838200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3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4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5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6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7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8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9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0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1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2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3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4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5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6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7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8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9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0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1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2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3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4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5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6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7465" y="0"/>
            <a:ext cx="44919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Name of Game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2095" name="TextBox 5"/>
          <p:cNvSpPr txBox="1">
            <a:spLocks noChangeArrowheads="1"/>
          </p:cNvSpPr>
          <p:nvPr/>
        </p:nvSpPr>
        <p:spPr bwMode="auto">
          <a:xfrm>
            <a:off x="762000" y="6553200"/>
            <a:ext cx="7696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200"/>
              <a:t>Start slideshow to start game.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1 – Question 500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D</a:t>
            </a:r>
            <a:r>
              <a:rPr lang="en-US" sz="4400" dirty="0">
                <a:latin typeface="+mn-lt"/>
              </a:rPr>
              <a:t>.   Right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2 – Question 100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2 – Question 200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A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2 – Question 300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D</a:t>
            </a:r>
            <a:r>
              <a:rPr lang="en-US" sz="4400" dirty="0">
                <a:latin typeface="+mn-lt"/>
              </a:rPr>
              <a:t>.   Right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2 – Question 400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1 – Question 100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A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2 – Question 500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A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3 – Question 100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D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3 – Question 200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B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3 – Question 300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A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3 – Question 400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3 – Question 500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D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4 – Question 100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A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4 – Question 200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D</a:t>
            </a:r>
            <a:r>
              <a:rPr lang="en-US" sz="4400" dirty="0">
                <a:latin typeface="+mn-lt"/>
              </a:rPr>
              <a:t>.   Right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4 – Question 300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A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4 – Question 400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1 – Question 200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B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4 – Question 500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5 – Question 100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5 – Question 200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5 – Question 300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B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5 – Question 400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D</a:t>
            </a:r>
            <a:r>
              <a:rPr lang="en-US" sz="4400" dirty="0">
                <a:latin typeface="+mn-lt"/>
              </a:rPr>
              <a:t>.   Right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5 – Question 500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B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391400" y="5638800"/>
            <a:ext cx="1219200" cy="990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2209800"/>
            <a:ext cx="621856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Correct Answer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Back to game board.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1 – Question 300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B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C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</a:rPr>
              <a:t>Category 1 – Question 400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A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lastslide"/>
              </a:rPr>
              <a:t>B</a:t>
            </a:r>
            <a:r>
              <a:rPr lang="en-US" sz="4400" dirty="0">
                <a:latin typeface="+mn-lt"/>
              </a:rPr>
              <a:t>.   Right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C</a:t>
            </a:r>
            <a:r>
              <a:rPr lang="en-US" sz="4400" dirty="0">
                <a:latin typeface="+mn-lt"/>
              </a:rPr>
              <a:t>.   Wrong Answer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latin typeface="+mn-lt"/>
                <a:hlinkClick r:id="" action="ppaction://hlinkshowjump?jump=nextslide"/>
              </a:rPr>
              <a:t>D</a:t>
            </a:r>
            <a:r>
              <a:rPr lang="en-US" sz="4400" dirty="0">
                <a:latin typeface="+mn-lt"/>
              </a:rPr>
              <a:t>.   Wrong answer</a:t>
            </a:r>
            <a:endParaRPr lang="en-US" sz="4400" dirty="0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No, try again please!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726</Words>
  <Application>Microsoft Office PowerPoint</Application>
  <PresentationFormat>On-screen Show (4:3)</PresentationFormat>
  <Paragraphs>209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jcps</dc:creator>
  <cp:lastModifiedBy>owner</cp:lastModifiedBy>
  <cp:revision>44</cp:revision>
  <dcterms:created xsi:type="dcterms:W3CDTF">2008-03-05T11:51:10Z</dcterms:created>
  <dcterms:modified xsi:type="dcterms:W3CDTF">2012-01-28T23:05:23Z</dcterms:modified>
</cp:coreProperties>
</file>